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1f8bfe9f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81f8bfe9f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1f8bfe9f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1f8bfe9f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1f8bfe9f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1f8bfe9f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1f8bfe9f5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81f8bfe9f5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81f8bfe9f5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81f8bfe9f5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81f8bfe9f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81f8bfe9f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81f8bfe9f5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81f8bfe9f5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81168c98f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81168c98f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81168c98f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81168c98f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81168c98f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81168c98f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1168c98f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81168c98f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81f8bfe9f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81f8bfe9f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1f8bfe9f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1f8bfe9f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81f8bfe9f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81f8bfe9f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81f8bfe9f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81f8bfe9f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Видеоаналитика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Детекция падений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Преимущества: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быстрая детекция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можно задавать модели, что конкретно мы считаем падением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интеграция с </a:t>
            </a:r>
            <a:r>
              <a:rPr b="1" lang="ru"/>
              <a:t>телеграм ботом</a:t>
            </a:r>
            <a:r>
              <a:rPr lang="ru"/>
              <a:t> (в случае падения всем приходит смс)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Недостатки: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Нет большого кол-ва данных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Необходимо проводить сбор и разметку на производстве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Камера должна обладать большей четкостью изображения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Детекция транспорта</a:t>
            </a:r>
            <a:endParaRPr/>
          </a:p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975" y="1230848"/>
            <a:ext cx="5511725" cy="293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Детекция транспорта</a:t>
            </a:r>
            <a:endParaRPr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Преимущества: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Определяет номера, цвет и марку машин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Недостатки: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Определение только 1 машины (если в кадре 2 и более, система определит только 1)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Долгое дообучение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Детекция СИЗ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Система СИЗ является встроенной системой в камеры </a:t>
            </a:r>
            <a:r>
              <a:rPr lang="ru"/>
              <a:t>hikvision</a:t>
            </a:r>
            <a:r>
              <a:rPr lang="ru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 У нас есть </a:t>
            </a:r>
            <a:r>
              <a:rPr b="1" lang="ru"/>
              <a:t>разработки</a:t>
            </a:r>
            <a:r>
              <a:rPr lang="ru"/>
              <a:t> в этом направлении.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Экономика </a:t>
            </a:r>
            <a:endParaRPr/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 камеры </a:t>
            </a:r>
            <a:r>
              <a:rPr lang="ru"/>
              <a:t>hikvision = 250_000 рублей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ПК (</a:t>
            </a:r>
            <a:r>
              <a:rPr lang="ru"/>
              <a:t>процессор i5 12400f, 12 потока, 6 ядер, hdd: 1250 гб, ssd: 250 гб, 16 гб оперативной памяти) = 60_000 рублей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Сервер (в случае плохого соединения) = 11_000 рублей/месяц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Unit </a:t>
            </a:r>
            <a:r>
              <a:rPr lang="ru"/>
              <a:t>Экономика 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В процессе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Вывод</a:t>
            </a:r>
            <a:endParaRPr/>
          </a:p>
        </p:txBody>
      </p:sp>
      <p:sp>
        <p:nvSpPr>
          <p:cNvPr id="150" name="Google Shape;15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Предлагаемая система видеонаблюдения создает комплексное решение для мониторинга и повышения безопасности в пределах отведенной зоны. Благодаря алгоритмам нейронных сетей, эффективному управлению данными и возможностям немедленного оповещения, он обеспечивает надежный инструмент для защиты как имущества, так и персонала.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Общая информация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Предлагаемая система видеонаблюдения предназначена для обеспечения комплексного мониторинга и обеспечения безопасности на всей выделенной территории. Она состоит из четырех камер высокого разрешения, каждая из которых оснащена специализированными датчиками для распознавания лиц, обнаружения СИЗ, мониторинга транспорта и обнаружения падений. Все собранные данные хранятся в централизованной базе данных для последующего анализа и извлечения.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Решаемая проблема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-"/>
            </a:pPr>
            <a:r>
              <a:rPr lang="ru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Идентификация людей на производстве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-"/>
            </a:pPr>
            <a:r>
              <a:rPr lang="ru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Идентификация транспорта 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-"/>
            </a:pPr>
            <a:r>
              <a:rPr lang="ru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Идентификация падений и немедленное сообщение 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-"/>
            </a:pPr>
            <a:r>
              <a:rPr lang="ru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Идентификация СИЗ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Общая схема работы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7400" y="1017725"/>
            <a:ext cx="5475999" cy="384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Система видеонаблюдения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Уже умеет: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детектировать лица людей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детектировать падения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детектировать СИЗ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детектировать транспорт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В перспективе: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определение статусов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определение параметров бурения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определение ЧП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Детекция людей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								 в						* это я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1525" y="1152475"/>
            <a:ext cx="3013725" cy="374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Детекция людей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								 в						* это не я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625" y="1251750"/>
            <a:ext cx="4833451" cy="289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Детекция людей</a:t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Преимущества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быстрое обучение (достаточно 2 фотографий)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нет зависимости от размера входного изображения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блики и другие цветокоррекции не сильно влияют на работу алгоритма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Недостатки: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Детектирует только в анфас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Детекция падений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быстрое обучение (достаточно 2 фотографий)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нет зависимости от размера входного изображения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блики и другие цветокоррекции не сильно влияют на работу алгоритма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Недостатки: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Детектирует только в анфас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05132"/>
            <a:ext cx="9144000" cy="2133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